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5238413" cy="7974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9" userDrawn="1">
          <p15:clr>
            <a:srgbClr val="A4A3A4"/>
          </p15:clr>
        </p15:guide>
        <p15:guide id="2" pos="4800" userDrawn="1">
          <p15:clr>
            <a:srgbClr val="A4A3A4"/>
          </p15:clr>
        </p15:guide>
        <p15:guide id="3" pos="3121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4728" userDrawn="1">
          <p15:clr>
            <a:srgbClr val="A4A3A4"/>
          </p15:clr>
        </p15:guide>
        <p15:guide id="7" pos="9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4F53"/>
    <a:srgbClr val="42494B"/>
    <a:srgbClr val="008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BA410-4E0B-4A55-9F5D-19760B7FAEAD}" v="1" dt="2021-08-10T06:23:01.068"/>
    <p1510:client id="{8A10E500-C0F1-7D43-BD2C-317C8F1CB895}" v="1" dt="2021-08-10T05:56:14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94694"/>
  </p:normalViewPr>
  <p:slideViewPr>
    <p:cSldViewPr snapToGrid="0" snapToObjects="1" showGuides="1">
      <p:cViewPr varScale="1">
        <p:scale>
          <a:sx n="49" d="100"/>
          <a:sy n="49" d="100"/>
        </p:scale>
        <p:origin x="582" y="36"/>
      </p:cViewPr>
      <p:guideLst>
        <p:guide orient="horz" pos="2489"/>
        <p:guide pos="4800"/>
        <p:guide pos="3121"/>
        <p:guide pos="288"/>
        <p:guide orient="horz" pos="312"/>
        <p:guide orient="horz" pos="4728"/>
        <p:guide pos="9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nani, Saloni" userId="f425e06c-fbee-4644-9894-0d496dc4843f" providerId="ADAL" clId="{1AD455C9-3096-4E23-A675-C9E7AA24EC6F}"/>
    <pc:docChg chg="modSld">
      <pc:chgData name="Asnani, Saloni" userId="f425e06c-fbee-4644-9894-0d496dc4843f" providerId="ADAL" clId="{1AD455C9-3096-4E23-A675-C9E7AA24EC6F}" dt="2021-04-04T12:49:50.315" v="0" actId="1076"/>
      <pc:docMkLst>
        <pc:docMk/>
      </pc:docMkLst>
      <pc:sldChg chg="modSp mod">
        <pc:chgData name="Asnani, Saloni" userId="f425e06c-fbee-4644-9894-0d496dc4843f" providerId="ADAL" clId="{1AD455C9-3096-4E23-A675-C9E7AA24EC6F}" dt="2021-04-04T12:49:50.315" v="0" actId="1076"/>
        <pc:sldMkLst>
          <pc:docMk/>
          <pc:sldMk cId="4091554135" sldId="256"/>
        </pc:sldMkLst>
        <pc:picChg chg="mod">
          <ac:chgData name="Asnani, Saloni" userId="f425e06c-fbee-4644-9894-0d496dc4843f" providerId="ADAL" clId="{1AD455C9-3096-4E23-A675-C9E7AA24EC6F}" dt="2021-04-04T12:49:50.315" v="0" actId="1076"/>
          <ac:picMkLst>
            <pc:docMk/>
            <pc:sldMk cId="4091554135" sldId="256"/>
            <ac:picMk id="12" creationId="{CC0BD163-4B48-6241-81E9-E68BDD9361A8}"/>
          </ac:picMkLst>
        </pc:picChg>
      </pc:sldChg>
    </pc:docChg>
  </pc:docChgLst>
  <pc:docChgLst>
    <pc:chgData name="Miranda, Judith" userId="74d6144a-26e0-4323-b368-f5566a812925" providerId="ADAL" clId="{5E3BA410-4E0B-4A55-9F5D-19760B7FAEAD}"/>
    <pc:docChg chg="undo custSel modSld">
      <pc:chgData name="Miranda, Judith" userId="74d6144a-26e0-4323-b368-f5566a812925" providerId="ADAL" clId="{5E3BA410-4E0B-4A55-9F5D-19760B7FAEAD}" dt="2021-08-10T06:23:27.377" v="43" actId="1076"/>
      <pc:docMkLst>
        <pc:docMk/>
      </pc:docMkLst>
      <pc:sldChg chg="addSp delSp modSp mod">
        <pc:chgData name="Miranda, Judith" userId="74d6144a-26e0-4323-b368-f5566a812925" providerId="ADAL" clId="{5E3BA410-4E0B-4A55-9F5D-19760B7FAEAD}" dt="2021-08-10T06:23:27.377" v="43" actId="1076"/>
        <pc:sldMkLst>
          <pc:docMk/>
          <pc:sldMk cId="4091554135" sldId="256"/>
        </pc:sldMkLst>
        <pc:spChg chg="mod">
          <ac:chgData name="Miranda, Judith" userId="74d6144a-26e0-4323-b368-f5566a812925" providerId="ADAL" clId="{5E3BA410-4E0B-4A55-9F5D-19760B7FAEAD}" dt="2021-08-10T06:23:27.377" v="43" actId="1076"/>
          <ac:spMkLst>
            <pc:docMk/>
            <pc:sldMk cId="4091554135" sldId="256"/>
            <ac:spMk id="9" creationId="{351149FC-53C6-E845-8ACC-CC60999ECC1C}"/>
          </ac:spMkLst>
        </pc:spChg>
        <pc:spChg chg="mod">
          <ac:chgData name="Miranda, Judith" userId="74d6144a-26e0-4323-b368-f5566a812925" providerId="ADAL" clId="{5E3BA410-4E0B-4A55-9F5D-19760B7FAEAD}" dt="2021-08-10T06:23:21.665" v="42" actId="255"/>
          <ac:spMkLst>
            <pc:docMk/>
            <pc:sldMk cId="4091554135" sldId="256"/>
            <ac:spMk id="13" creationId="{A640B276-4A89-A04D-8EB5-9B1B29973FCB}"/>
          </ac:spMkLst>
        </pc:spChg>
        <pc:picChg chg="mod">
          <ac:chgData name="Miranda, Judith" userId="74d6144a-26e0-4323-b368-f5566a812925" providerId="ADAL" clId="{5E3BA410-4E0B-4A55-9F5D-19760B7FAEAD}" dt="2021-08-10T06:22:35.763" v="26" actId="14100"/>
          <ac:picMkLst>
            <pc:docMk/>
            <pc:sldMk cId="4091554135" sldId="256"/>
            <ac:picMk id="17" creationId="{C5C0EFA5-C05D-B543-A536-37DCE717E113}"/>
          </ac:picMkLst>
        </pc:picChg>
        <pc:cxnChg chg="add mod">
          <ac:chgData name="Miranda, Judith" userId="74d6144a-26e0-4323-b368-f5566a812925" providerId="ADAL" clId="{5E3BA410-4E0B-4A55-9F5D-19760B7FAEAD}" dt="2021-08-10T06:23:04.937" v="33" actId="1076"/>
          <ac:cxnSpMkLst>
            <pc:docMk/>
            <pc:sldMk cId="4091554135" sldId="256"/>
            <ac:cxnSpMk id="12" creationId="{970288E3-B165-4D23-BF34-8657C302C1F5}"/>
          </ac:cxnSpMkLst>
        </pc:cxnChg>
        <pc:cxnChg chg="del mod">
          <ac:chgData name="Miranda, Judith" userId="74d6144a-26e0-4323-b368-f5566a812925" providerId="ADAL" clId="{5E3BA410-4E0B-4A55-9F5D-19760B7FAEAD}" dt="2021-08-10T06:23:00.733" v="31" actId="478"/>
          <ac:cxnSpMkLst>
            <pc:docMk/>
            <pc:sldMk cId="4091554135" sldId="256"/>
            <ac:cxnSpMk id="16" creationId="{E5FC207E-A9CA-A44E-9659-DA7105DACFC4}"/>
          </ac:cxnSpMkLst>
        </pc:cxnChg>
      </pc:sldChg>
    </pc:docChg>
  </pc:docChgLst>
  <pc:docChgLst>
    <pc:chgData name="Shahul, Nysam" userId="361fa445-c714-41de-8874-c2eb72a63558" providerId="ADAL" clId="{8A10E500-C0F1-7D43-BD2C-317C8F1CB895}"/>
    <pc:docChg chg="modSld">
      <pc:chgData name="Shahul, Nysam" userId="361fa445-c714-41de-8874-c2eb72a63558" providerId="ADAL" clId="{8A10E500-C0F1-7D43-BD2C-317C8F1CB895}" dt="2021-08-10T05:56:31.911" v="9" actId="1038"/>
      <pc:docMkLst>
        <pc:docMk/>
      </pc:docMkLst>
      <pc:sldChg chg="modSp mod">
        <pc:chgData name="Shahul, Nysam" userId="361fa445-c714-41de-8874-c2eb72a63558" providerId="ADAL" clId="{8A10E500-C0F1-7D43-BD2C-317C8F1CB895}" dt="2021-08-10T05:56:31.911" v="9" actId="1038"/>
        <pc:sldMkLst>
          <pc:docMk/>
          <pc:sldMk cId="4091554135" sldId="256"/>
        </pc:sldMkLst>
        <pc:picChg chg="mod modCrop">
          <ac:chgData name="Shahul, Nysam" userId="361fa445-c714-41de-8874-c2eb72a63558" providerId="ADAL" clId="{8A10E500-C0F1-7D43-BD2C-317C8F1CB895}" dt="2021-08-10T05:56:31.911" v="9" actId="1038"/>
          <ac:picMkLst>
            <pc:docMk/>
            <pc:sldMk cId="4091554135" sldId="256"/>
            <ac:picMk id="3" creationId="{A74DD8F0-0CF5-F341-9E89-2BE819B411CD}"/>
          </ac:picMkLst>
        </pc:picChg>
      </pc:sldChg>
    </pc:docChg>
  </pc:docChgLst>
  <pc:docChgLst>
    <pc:chgData name="Shahul, Nysam" userId="361fa445-c714-41de-8874-c2eb72a63558" providerId="ADAL" clId="{D032BFCF-3658-D14C-AB5E-456450BF124E}"/>
    <pc:docChg chg="undo custSel modSld">
      <pc:chgData name="Shahul, Nysam" userId="361fa445-c714-41de-8874-c2eb72a63558" providerId="ADAL" clId="{D032BFCF-3658-D14C-AB5E-456450BF124E}" dt="2021-07-26T04:15:02.177" v="197" actId="167"/>
      <pc:docMkLst>
        <pc:docMk/>
      </pc:docMkLst>
      <pc:sldChg chg="addSp delSp modSp mod">
        <pc:chgData name="Shahul, Nysam" userId="361fa445-c714-41de-8874-c2eb72a63558" providerId="ADAL" clId="{D032BFCF-3658-D14C-AB5E-456450BF124E}" dt="2021-07-26T04:15:02.177" v="197" actId="167"/>
        <pc:sldMkLst>
          <pc:docMk/>
          <pc:sldMk cId="4091554135" sldId="256"/>
        </pc:sldMkLst>
        <pc:spChg chg="add del mod">
          <ac:chgData name="Shahul, Nysam" userId="361fa445-c714-41de-8874-c2eb72a63558" providerId="ADAL" clId="{D032BFCF-3658-D14C-AB5E-456450BF124E}" dt="2021-07-24T07:35:50.876" v="85"/>
          <ac:spMkLst>
            <pc:docMk/>
            <pc:sldMk cId="4091554135" sldId="256"/>
            <ac:spMk id="5" creationId="{2C2AE5AE-A872-B44A-B69F-06998E228235}"/>
          </ac:spMkLst>
        </pc:spChg>
        <pc:spChg chg="mod">
          <ac:chgData name="Shahul, Nysam" userId="361fa445-c714-41de-8874-c2eb72a63558" providerId="ADAL" clId="{D032BFCF-3658-D14C-AB5E-456450BF124E}" dt="2021-07-24T07:35:42.931" v="83" actId="207"/>
          <ac:spMkLst>
            <pc:docMk/>
            <pc:sldMk cId="4091554135" sldId="256"/>
            <ac:spMk id="9" creationId="{351149FC-53C6-E845-8ACC-CC60999ECC1C}"/>
          </ac:spMkLst>
        </pc:spChg>
        <pc:spChg chg="mod">
          <ac:chgData name="Shahul, Nysam" userId="361fa445-c714-41de-8874-c2eb72a63558" providerId="ADAL" clId="{D032BFCF-3658-D14C-AB5E-456450BF124E}" dt="2021-07-24T07:50:56.476" v="183" actId="1076"/>
          <ac:spMkLst>
            <pc:docMk/>
            <pc:sldMk cId="4091554135" sldId="256"/>
            <ac:spMk id="13" creationId="{A640B276-4A89-A04D-8EB5-9B1B29973FCB}"/>
          </ac:spMkLst>
        </pc:spChg>
        <pc:spChg chg="mod">
          <ac:chgData name="Shahul, Nysam" userId="361fa445-c714-41de-8874-c2eb72a63558" providerId="ADAL" clId="{D032BFCF-3658-D14C-AB5E-456450BF124E}" dt="2021-07-24T07:35:57.219" v="86" actId="1076"/>
          <ac:spMkLst>
            <pc:docMk/>
            <pc:sldMk cId="4091554135" sldId="256"/>
            <ac:spMk id="14" creationId="{153D1A0E-54A3-B441-947C-2BB6C718152E}"/>
          </ac:spMkLst>
        </pc:spChg>
        <pc:spChg chg="add mod">
          <ac:chgData name="Shahul, Nysam" userId="361fa445-c714-41de-8874-c2eb72a63558" providerId="ADAL" clId="{D032BFCF-3658-D14C-AB5E-456450BF124E}" dt="2021-07-24T07:33:33.581" v="48" actId="571"/>
          <ac:spMkLst>
            <pc:docMk/>
            <pc:sldMk cId="4091554135" sldId="256"/>
            <ac:spMk id="18" creationId="{999C52E5-AA1A-334E-AAB9-4F714FB56080}"/>
          </ac:spMkLst>
        </pc:spChg>
        <pc:spChg chg="add del mod">
          <ac:chgData name="Shahul, Nysam" userId="361fa445-c714-41de-8874-c2eb72a63558" providerId="ADAL" clId="{D032BFCF-3658-D14C-AB5E-456450BF124E}" dt="2021-07-26T04:14:01.778" v="184" actId="478"/>
          <ac:spMkLst>
            <pc:docMk/>
            <pc:sldMk cId="4091554135" sldId="256"/>
            <ac:spMk id="20" creationId="{578E4D9C-152E-784C-8317-045144FA9B1A}"/>
          </ac:spMkLst>
        </pc:spChg>
        <pc:picChg chg="add del mod modCrop">
          <ac:chgData name="Shahul, Nysam" userId="361fa445-c714-41de-8874-c2eb72a63558" providerId="ADAL" clId="{D032BFCF-3658-D14C-AB5E-456450BF124E}" dt="2021-07-24T07:30:56.166" v="18" actId="21"/>
          <ac:picMkLst>
            <pc:docMk/>
            <pc:sldMk cId="4091554135" sldId="256"/>
            <ac:picMk id="3" creationId="{1522D673-1A05-F541-8E49-CE429E293B55}"/>
          </ac:picMkLst>
        </pc:picChg>
        <pc:picChg chg="add mod modCrop">
          <ac:chgData name="Shahul, Nysam" userId="361fa445-c714-41de-8874-c2eb72a63558" providerId="ADAL" clId="{D032BFCF-3658-D14C-AB5E-456450BF124E}" dt="2021-07-26T04:15:02.177" v="197" actId="167"/>
          <ac:picMkLst>
            <pc:docMk/>
            <pc:sldMk cId="4091554135" sldId="256"/>
            <ac:picMk id="3" creationId="{A74DD8F0-0CF5-F341-9E89-2BE819B411CD}"/>
          </ac:picMkLst>
        </pc:picChg>
        <pc:picChg chg="add del mod">
          <ac:chgData name="Shahul, Nysam" userId="361fa445-c714-41de-8874-c2eb72a63558" providerId="ADAL" clId="{D032BFCF-3658-D14C-AB5E-456450BF124E}" dt="2021-07-24T07:49:02.045" v="149" actId="478"/>
          <ac:picMkLst>
            <pc:docMk/>
            <pc:sldMk cId="4091554135" sldId="256"/>
            <ac:picMk id="8" creationId="{DA36FA5D-01E9-9F46-B0E2-217F9EEC5B1A}"/>
          </ac:picMkLst>
        </pc:picChg>
        <pc:picChg chg="del mod">
          <ac:chgData name="Shahul, Nysam" userId="361fa445-c714-41de-8874-c2eb72a63558" providerId="ADAL" clId="{D032BFCF-3658-D14C-AB5E-456450BF124E}" dt="2021-07-24T07:30:47.956" v="13" actId="478"/>
          <ac:picMkLst>
            <pc:docMk/>
            <pc:sldMk cId="4091554135" sldId="256"/>
            <ac:picMk id="12" creationId="{CC0BD163-4B48-6241-81E9-E68BDD9361A8}"/>
          </ac:picMkLst>
        </pc:picChg>
        <pc:picChg chg="add del">
          <ac:chgData name="Shahul, Nysam" userId="361fa445-c714-41de-8874-c2eb72a63558" providerId="ADAL" clId="{D032BFCF-3658-D14C-AB5E-456450BF124E}" dt="2021-07-24T07:30:57.048" v="19" actId="478"/>
          <ac:picMkLst>
            <pc:docMk/>
            <pc:sldMk cId="4091554135" sldId="256"/>
            <ac:picMk id="15" creationId="{5F48F605-8A52-D647-95A7-F4276E91EF63}"/>
          </ac:picMkLst>
        </pc:picChg>
        <pc:picChg chg="add mod">
          <ac:chgData name="Shahul, Nysam" userId="361fa445-c714-41de-8874-c2eb72a63558" providerId="ADAL" clId="{D032BFCF-3658-D14C-AB5E-456450BF124E}" dt="2021-07-24T07:36:01.619" v="87" actId="14100"/>
          <ac:picMkLst>
            <pc:docMk/>
            <pc:sldMk cId="4091554135" sldId="256"/>
            <ac:picMk id="17" creationId="{C5C0EFA5-C05D-B543-A536-37DCE717E113}"/>
          </ac:picMkLst>
        </pc:picChg>
        <pc:picChg chg="add mod">
          <ac:chgData name="Shahul, Nysam" userId="361fa445-c714-41de-8874-c2eb72a63558" providerId="ADAL" clId="{D032BFCF-3658-D14C-AB5E-456450BF124E}" dt="2021-07-24T07:36:32.807" v="90" actId="571"/>
          <ac:picMkLst>
            <pc:docMk/>
            <pc:sldMk cId="4091554135" sldId="256"/>
            <ac:picMk id="19" creationId="{0C646D83-B628-D343-AE21-2FF3ACBC5E5B}"/>
          </ac:picMkLst>
        </pc:picChg>
        <pc:picChg chg="add del mod modCrop">
          <ac:chgData name="Shahul, Nysam" userId="361fa445-c714-41de-8874-c2eb72a63558" providerId="ADAL" clId="{D032BFCF-3658-D14C-AB5E-456450BF124E}" dt="2021-07-26T04:14:02.380" v="185" actId="478"/>
          <ac:picMkLst>
            <pc:docMk/>
            <pc:sldMk cId="4091554135" sldId="256"/>
            <ac:picMk id="21" creationId="{DD454205-9C15-3947-BD3C-1086392D2D42}"/>
          </ac:picMkLst>
        </pc:picChg>
        <pc:cxnChg chg="mod">
          <ac:chgData name="Shahul, Nysam" userId="361fa445-c714-41de-8874-c2eb72a63558" providerId="ADAL" clId="{D032BFCF-3658-D14C-AB5E-456450BF124E}" dt="2021-07-24T07:36:06.221" v="88" actId="14100"/>
          <ac:cxnSpMkLst>
            <pc:docMk/>
            <pc:sldMk cId="4091554135" sldId="256"/>
            <ac:cxnSpMk id="16" creationId="{E5FC207E-A9CA-A44E-9659-DA7105DACFC4}"/>
          </ac:cxnSpMkLst>
        </pc:cxnChg>
      </pc:sldChg>
    </pc:docChg>
  </pc:docChgLst>
  <pc:docChgLst>
    <pc:chgData name="Miranda, Judith" userId="74d6144a-26e0-4323-b368-f5566a812925" providerId="ADAL" clId="{0A576419-5AF1-4440-8DA1-A11ACAF4BF42}"/>
    <pc:docChg chg="custSel addSld modSld">
      <pc:chgData name="Miranda, Judith" userId="74d6144a-26e0-4323-b368-f5566a812925" providerId="ADAL" clId="{0A576419-5AF1-4440-8DA1-A11ACAF4BF42}" dt="2021-08-05T06:25:52.398" v="13" actId="207"/>
      <pc:docMkLst>
        <pc:docMk/>
      </pc:docMkLst>
      <pc:sldChg chg="modSp mod">
        <pc:chgData name="Miranda, Judith" userId="74d6144a-26e0-4323-b368-f5566a812925" providerId="ADAL" clId="{0A576419-5AF1-4440-8DA1-A11ACAF4BF42}" dt="2021-08-05T06:25:52.398" v="13" actId="207"/>
        <pc:sldMkLst>
          <pc:docMk/>
          <pc:sldMk cId="4091554135" sldId="256"/>
        </pc:sldMkLst>
        <pc:spChg chg="mod">
          <ac:chgData name="Miranda, Judith" userId="74d6144a-26e0-4323-b368-f5566a812925" providerId="ADAL" clId="{0A576419-5AF1-4440-8DA1-A11ACAF4BF42}" dt="2021-08-05T06:25:47.853" v="12" actId="14100"/>
          <ac:spMkLst>
            <pc:docMk/>
            <pc:sldMk cId="4091554135" sldId="256"/>
            <ac:spMk id="9" creationId="{351149FC-53C6-E845-8ACC-CC60999ECC1C}"/>
          </ac:spMkLst>
        </pc:spChg>
        <pc:spChg chg="mod">
          <ac:chgData name="Miranda, Judith" userId="74d6144a-26e0-4323-b368-f5566a812925" providerId="ADAL" clId="{0A576419-5AF1-4440-8DA1-A11ACAF4BF42}" dt="2021-08-05T06:25:52.398" v="13" actId="207"/>
          <ac:spMkLst>
            <pc:docMk/>
            <pc:sldMk cId="4091554135" sldId="256"/>
            <ac:spMk id="14" creationId="{153D1A0E-54A3-B441-947C-2BB6C718152E}"/>
          </ac:spMkLst>
        </pc:spChg>
      </pc:sldChg>
      <pc:sldChg chg="modSp new mod">
        <pc:chgData name="Miranda, Judith" userId="74d6144a-26e0-4323-b368-f5566a812925" providerId="ADAL" clId="{0A576419-5AF1-4440-8DA1-A11ACAF4BF42}" dt="2021-08-05T06:24:33.237" v="11" actId="20577"/>
        <pc:sldMkLst>
          <pc:docMk/>
          <pc:sldMk cId="2321830189" sldId="257"/>
        </pc:sldMkLst>
        <pc:spChg chg="mod">
          <ac:chgData name="Miranda, Judith" userId="74d6144a-26e0-4323-b368-f5566a812925" providerId="ADAL" clId="{0A576419-5AF1-4440-8DA1-A11ACAF4BF42}" dt="2021-08-05T06:24:33.237" v="11" actId="20577"/>
          <ac:spMkLst>
            <pc:docMk/>
            <pc:sldMk cId="2321830189" sldId="257"/>
            <ac:spMk id="2" creationId="{D3795A56-B74C-4D2C-A3E3-4F50421BEE4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9E23-1929-F54A-A755-5B0920053040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143000"/>
            <a:ext cx="5895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6CD4F-4198-5642-A9E8-34498B6CDAB8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1478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6CD4F-4198-5642-A9E8-34498B6CDAB8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6240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802" y="1305007"/>
            <a:ext cx="11428810" cy="2776138"/>
          </a:xfrm>
        </p:spPr>
        <p:txBody>
          <a:bodyPr anchor="b"/>
          <a:lstStyle>
            <a:lvl1pPr algn="ctr"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4188203"/>
            <a:ext cx="11428810" cy="1925207"/>
          </a:xfrm>
        </p:spPr>
        <p:txBody>
          <a:bodyPr/>
          <a:lstStyle>
            <a:lvl1pPr marL="0" indent="0" algn="ctr">
              <a:buNone/>
              <a:defRPr sz="2790"/>
            </a:lvl1pPr>
            <a:lvl2pPr marL="531586" indent="0" algn="ctr">
              <a:buNone/>
              <a:defRPr sz="2325"/>
            </a:lvl2pPr>
            <a:lvl3pPr marL="1063173" indent="0" algn="ctr">
              <a:buNone/>
              <a:defRPr sz="2093"/>
            </a:lvl3pPr>
            <a:lvl4pPr marL="1594759" indent="0" algn="ctr">
              <a:buNone/>
              <a:defRPr sz="1860"/>
            </a:lvl4pPr>
            <a:lvl5pPr marL="2126346" indent="0" algn="ctr">
              <a:buNone/>
              <a:defRPr sz="1860"/>
            </a:lvl5pPr>
            <a:lvl6pPr marL="2657932" indent="0" algn="ctr">
              <a:buNone/>
              <a:defRPr sz="1860"/>
            </a:lvl6pPr>
            <a:lvl7pPr marL="3189519" indent="0" algn="ctr">
              <a:buNone/>
              <a:defRPr sz="1860"/>
            </a:lvl7pPr>
            <a:lvl8pPr marL="3721105" indent="0" algn="ctr">
              <a:buNone/>
              <a:defRPr sz="1860"/>
            </a:lvl8pPr>
            <a:lvl9pPr marL="4252692" indent="0" algn="ctr">
              <a:buNone/>
              <a:defRPr sz="18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5023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6204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89" y="424543"/>
            <a:ext cx="3285783" cy="67576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1" y="424543"/>
            <a:ext cx="9666868" cy="67576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1970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9784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4" y="1987967"/>
            <a:ext cx="13143131" cy="3316967"/>
          </a:xfrm>
        </p:spPr>
        <p:txBody>
          <a:bodyPr anchor="b"/>
          <a:lstStyle>
            <a:lvl1pPr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4" y="5336314"/>
            <a:ext cx="13143131" cy="1744315"/>
          </a:xfrm>
        </p:spPr>
        <p:txBody>
          <a:bodyPr/>
          <a:lstStyle>
            <a:lvl1pPr marL="0" indent="0">
              <a:buNone/>
              <a:defRPr sz="279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932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2122712"/>
            <a:ext cx="6476326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2122712"/>
            <a:ext cx="6476326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3640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424543"/>
            <a:ext cx="13143131" cy="1541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1954742"/>
            <a:ext cx="6446562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6" y="2912730"/>
            <a:ext cx="6446562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7" y="1954742"/>
            <a:ext cx="6478310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7" y="2912730"/>
            <a:ext cx="6478310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9469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224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6266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1148111"/>
            <a:ext cx="7714447" cy="5666718"/>
          </a:xfrm>
        </p:spPr>
        <p:txBody>
          <a:bodyPr/>
          <a:lstStyle>
            <a:lvl1pPr>
              <a:defRPr sz="3721"/>
            </a:lvl1pPr>
            <a:lvl2pPr>
              <a:defRPr sz="3256"/>
            </a:lvl2pPr>
            <a:lvl3pPr>
              <a:defRPr sz="279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4774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7" y="531601"/>
            <a:ext cx="4914784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1148111"/>
            <a:ext cx="7714447" cy="5666718"/>
          </a:xfrm>
        </p:spPr>
        <p:txBody>
          <a:bodyPr anchor="t"/>
          <a:lstStyle>
            <a:lvl1pPr marL="0" indent="0">
              <a:buNone/>
              <a:defRPr sz="3721"/>
            </a:lvl1pPr>
            <a:lvl2pPr marL="531586" indent="0">
              <a:buNone/>
              <a:defRPr sz="3256"/>
            </a:lvl2pPr>
            <a:lvl3pPr marL="1063173" indent="0">
              <a:buNone/>
              <a:defRPr sz="2790"/>
            </a:lvl3pPr>
            <a:lvl4pPr marL="1594759" indent="0">
              <a:buNone/>
              <a:defRPr sz="2325"/>
            </a:lvl4pPr>
            <a:lvl5pPr marL="2126346" indent="0">
              <a:buNone/>
              <a:defRPr sz="2325"/>
            </a:lvl5pPr>
            <a:lvl6pPr marL="2657932" indent="0">
              <a:buNone/>
              <a:defRPr sz="2325"/>
            </a:lvl6pPr>
            <a:lvl7pPr marL="3189519" indent="0">
              <a:buNone/>
              <a:defRPr sz="2325"/>
            </a:lvl7pPr>
            <a:lvl8pPr marL="3721105" indent="0">
              <a:buNone/>
              <a:defRPr sz="2325"/>
            </a:lvl8pPr>
            <a:lvl9pPr marL="4252692" indent="0">
              <a:buNone/>
              <a:defRPr sz="23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7" y="2392204"/>
            <a:ext cx="4914784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2B99-81FB-BB43-87DC-16AE109D669C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4753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424543"/>
            <a:ext cx="13143131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2122712"/>
            <a:ext cx="13143131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B2B99-81FB-BB43-87DC-16AE109D669C}" type="datetimeFigureOut">
              <a:rPr lang="en-AE" smtClean="0"/>
              <a:t>10/08/2021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7390729"/>
            <a:ext cx="514296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7390729"/>
            <a:ext cx="3428643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BD5C-CEB0-E643-882D-DE849634123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1447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DD8F0-0CF5-F341-9E89-2BE819B41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23" r="1115" b="5523"/>
          <a:stretch/>
        </p:blipFill>
        <p:spPr>
          <a:xfrm>
            <a:off x="6375791" y="1"/>
            <a:ext cx="8864209" cy="79740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FE2159-0AB6-6647-BB72-423D3EE85B2F}"/>
              </a:ext>
            </a:extLst>
          </p:cNvPr>
          <p:cNvSpPr/>
          <p:nvPr/>
        </p:nvSpPr>
        <p:spPr>
          <a:xfrm>
            <a:off x="0" y="0"/>
            <a:ext cx="15238413" cy="7974013"/>
          </a:xfrm>
          <a:prstGeom prst="rect">
            <a:avLst/>
          </a:prstGeom>
          <a:noFill/>
          <a:ln w="15875">
            <a:solidFill>
              <a:srgbClr val="008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40B276-4A89-A04D-8EB5-9B1B29973FCB}"/>
              </a:ext>
            </a:extLst>
          </p:cNvPr>
          <p:cNvSpPr txBox="1"/>
          <p:nvPr/>
        </p:nvSpPr>
        <p:spPr>
          <a:xfrm>
            <a:off x="377512" y="1075444"/>
            <a:ext cx="5587409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0" b="1" dirty="0">
                <a:solidFill>
                  <a:srgbClr val="008A38"/>
                </a:solidFill>
                <a:latin typeface="FS Albert" panose="02000000040000020004" pitchFamily="2" charset="77"/>
              </a:rPr>
              <a:t>I’m exhibiting </a:t>
            </a:r>
          </a:p>
          <a:p>
            <a:r>
              <a:rPr lang="en-US" sz="7500" b="1" dirty="0">
                <a:solidFill>
                  <a:srgbClr val="008A38"/>
                </a:solidFill>
                <a:latin typeface="FS Albert" panose="02000000040000020004" pitchFamily="2" charset="77"/>
              </a:rPr>
              <a:t>online</a:t>
            </a:r>
            <a:endParaRPr lang="en-AE" sz="7500" b="1" dirty="0">
              <a:solidFill>
                <a:srgbClr val="008A38"/>
              </a:solidFill>
              <a:latin typeface="FS Albert" panose="0200000004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3D1A0E-54A3-B441-947C-2BB6C718152E}"/>
              </a:ext>
            </a:extLst>
          </p:cNvPr>
          <p:cNvSpPr txBox="1"/>
          <p:nvPr/>
        </p:nvSpPr>
        <p:spPr>
          <a:xfrm>
            <a:off x="461699" y="7290170"/>
            <a:ext cx="64906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504F53"/>
                </a:solidFill>
                <a:latin typeface="FS Albert" panose="02000000040000020004" pitchFamily="2" charset="77"/>
              </a:rPr>
              <a:t>Online:</a:t>
            </a:r>
            <a:r>
              <a:rPr lang="en-US" dirty="0">
                <a:solidFill>
                  <a:srgbClr val="504F53"/>
                </a:solidFill>
                <a:latin typeface="FS Albert" panose="02000000040000020004" pitchFamily="2" charset="77"/>
              </a:rPr>
              <a:t> </a:t>
            </a:r>
            <a:r>
              <a:rPr lang="en-US" dirty="0">
                <a:solidFill>
                  <a:srgbClr val="504F53"/>
                </a:solidFill>
              </a:rPr>
              <a:t>4-6 November 2021</a:t>
            </a:r>
            <a:endParaRPr lang="en-US" dirty="0">
              <a:solidFill>
                <a:srgbClr val="504F53"/>
              </a:solidFill>
              <a:latin typeface="FS Albert" panose="02000000040000020004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149FC-53C6-E845-8ACC-CC60999ECC1C}"/>
              </a:ext>
            </a:extLst>
          </p:cNvPr>
          <p:cNvSpPr txBox="1"/>
          <p:nvPr/>
        </p:nvSpPr>
        <p:spPr>
          <a:xfrm>
            <a:off x="377511" y="3912815"/>
            <a:ext cx="558740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504F53"/>
                </a:solidFill>
                <a:latin typeface="FS Albert" panose="02000000040000020004" pitchFamily="2" charset="77"/>
              </a:rPr>
              <a:t>www.patientsafety-me.com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5C0EFA5-C05D-B543-A536-37DCE717E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991" t="19711" r="8715" b="32280"/>
          <a:stretch/>
        </p:blipFill>
        <p:spPr>
          <a:xfrm>
            <a:off x="481106" y="5886476"/>
            <a:ext cx="2690111" cy="99684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0288E3-B165-4D23-BF34-8657C302C1F5}"/>
              </a:ext>
            </a:extLst>
          </p:cNvPr>
          <p:cNvCxnSpPr>
            <a:cxnSpLocks/>
          </p:cNvCxnSpPr>
          <p:nvPr/>
        </p:nvCxnSpPr>
        <p:spPr>
          <a:xfrm>
            <a:off x="461697" y="7122699"/>
            <a:ext cx="2588667" cy="0"/>
          </a:xfrm>
          <a:prstGeom prst="line">
            <a:avLst/>
          </a:prstGeom>
          <a:ln w="15875">
            <a:solidFill>
              <a:srgbClr val="008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55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5A56-B74C-4D2C-A3E3-4F50421B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641" y="424542"/>
            <a:ext cx="13143131" cy="585316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008A38"/>
                </a:solidFill>
              </a:rPr>
              <a:t>If you would like to edit the text and save the above slide as an image: </a:t>
            </a:r>
            <a:br>
              <a:rPr lang="en-GB" sz="5400" b="1" dirty="0">
                <a:solidFill>
                  <a:srgbClr val="008A38"/>
                </a:solidFill>
              </a:rPr>
            </a:br>
            <a:r>
              <a:rPr lang="en-GB" sz="5400" b="1" dirty="0">
                <a:solidFill>
                  <a:srgbClr val="504F53"/>
                </a:solidFill>
              </a:rPr>
              <a:t>Cl</a:t>
            </a:r>
            <a:r>
              <a:rPr lang="en-GB" sz="5400" b="1" dirty="0">
                <a:solidFill>
                  <a:srgbClr val="42494B"/>
                </a:solidFill>
              </a:rPr>
              <a:t>ick ‘File’, ‘Save As’ and under the file name, change it from ‘</a:t>
            </a:r>
            <a:r>
              <a:rPr lang="en-GB" sz="5400" b="1" dirty="0" err="1">
                <a:solidFill>
                  <a:srgbClr val="42494B"/>
                </a:solidFill>
              </a:rPr>
              <a:t>Powerpoint</a:t>
            </a:r>
            <a:r>
              <a:rPr lang="en-GB" sz="5400" b="1" dirty="0">
                <a:solidFill>
                  <a:srgbClr val="42494B"/>
                </a:solidFill>
              </a:rPr>
              <a:t>’ to ‘PNG’ or ‘JPEG’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3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F7AE450B0494789EA3F43E3C63817" ma:contentTypeVersion="13" ma:contentTypeDescription="Create a new document." ma:contentTypeScope="" ma:versionID="f99f7f719707c0e2406131c1486b979c">
  <xsd:schema xmlns:xsd="http://www.w3.org/2001/XMLSchema" xmlns:xs="http://www.w3.org/2001/XMLSchema" xmlns:p="http://schemas.microsoft.com/office/2006/metadata/properties" xmlns:ns2="17f3e685-304c-4b5f-b01d-d2a276301343" xmlns:ns3="996aceff-cf93-471e-b5cd-8d01316bb703" targetNamespace="http://schemas.microsoft.com/office/2006/metadata/properties" ma:root="true" ma:fieldsID="d3044e0fb08f21913645971d57e487cd" ns2:_="" ns3:_="">
    <xsd:import namespace="17f3e685-304c-4b5f-b01d-d2a276301343"/>
    <xsd:import namespace="996aceff-cf93-471e-b5cd-8d01316bb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e685-304c-4b5f-b01d-d2a276301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aceff-cf93-471e-b5cd-8d01316bb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616520-125B-465D-8051-EB77F082EB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088531-AC67-43DA-9C41-3A1FF11CE534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7f3e685-304c-4b5f-b01d-d2a276301343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996aceff-cf93-471e-b5cd-8d01316bb70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B15176-CB57-446C-AA95-D0F36BA2E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3e685-304c-4b5f-b01d-d2a276301343"/>
    <ds:schemaRef ds:uri="996aceff-cf93-471e-b5cd-8d01316bb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60</Words>
  <Application>Microsoft Office PowerPoint</Application>
  <PresentationFormat>Custom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FS Albert</vt:lpstr>
      <vt:lpstr>Office Theme</vt:lpstr>
      <vt:lpstr>PowerPoint Presentation</vt:lpstr>
      <vt:lpstr>If you would like to edit the text and save the above slide as an image:  Click ‘File’, ‘Save As’ and under the file name, change it from ‘Powerpoint’ to ‘PNG’ or ‘JPEG’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Shahul, Nysam</dc:creator>
  <cp:lastModifiedBy>Miranda, Judith</cp:lastModifiedBy>
  <cp:revision>10</cp:revision>
  <dcterms:created xsi:type="dcterms:W3CDTF">2020-10-04T06:18:36Z</dcterms:created>
  <dcterms:modified xsi:type="dcterms:W3CDTF">2021-08-10T06:23:29Z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2020-10-04T06:18:37Z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f291db99-beb8-41cc-a0b6-cc34404980bb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  <property fmtid="{D5CDD505-2E9C-101B-9397-08002B2CF9AE}" pid="11" name="ContentTypeId">
    <vt:lpwstr>0x010100B00F7AE450B0494789EA3F43E3C63817</vt:lpwstr>
  </property>
</Properties>
</file>