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15238413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9" userDrawn="1">
          <p15:clr>
            <a:srgbClr val="A4A3A4"/>
          </p15:clr>
        </p15:guide>
        <p15:guide id="2" pos="4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94B"/>
    <a:srgbClr val="008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1D03B-8C12-4EB4-B748-371E4C452C94}" v="2" dt="2021-08-08T08:21:30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/>
    <p:restoredTop sz="94694"/>
  </p:normalViewPr>
  <p:slideViewPr>
    <p:cSldViewPr snapToGrid="0" snapToObjects="1" showGuides="1">
      <p:cViewPr varScale="1">
        <p:scale>
          <a:sx n="49" d="100"/>
          <a:sy n="49" d="100"/>
        </p:scale>
        <p:origin x="570" y="36"/>
      </p:cViewPr>
      <p:guideLst>
        <p:guide orient="horz" pos="2489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9E23-1929-F54A-A755-5B0920053040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143000"/>
            <a:ext cx="589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6CD4F-4198-5642-A9E8-34498B6CDAB8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478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6CD4F-4198-5642-A9E8-34498B6CDAB8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8351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802" y="1305007"/>
            <a:ext cx="11428810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4188203"/>
            <a:ext cx="11428810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5023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6204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89" y="424543"/>
            <a:ext cx="3285783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1" y="424543"/>
            <a:ext cx="9666868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1970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9784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4" y="1987967"/>
            <a:ext cx="13143131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4" y="5336314"/>
            <a:ext cx="13143131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932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122712"/>
            <a:ext cx="6476326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122712"/>
            <a:ext cx="6476326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3640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424543"/>
            <a:ext cx="13143131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6" y="1954742"/>
            <a:ext cx="6446562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6" y="2912730"/>
            <a:ext cx="6446562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7" y="1954742"/>
            <a:ext cx="6478310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7" y="2912730"/>
            <a:ext cx="6478310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9469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2241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6266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1601"/>
            <a:ext cx="4914784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148111"/>
            <a:ext cx="771444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392204"/>
            <a:ext cx="4914784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4774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1601"/>
            <a:ext cx="4914784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148111"/>
            <a:ext cx="771444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392204"/>
            <a:ext cx="4914784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4753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424543"/>
            <a:ext cx="13143131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122712"/>
            <a:ext cx="13143131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7390729"/>
            <a:ext cx="3428643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2B99-81FB-BB43-87DC-16AE109D669C}" type="datetimeFigureOut">
              <a:rPr lang="en-AE" smtClean="0"/>
              <a:t>08/08/2021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7390729"/>
            <a:ext cx="514296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7390729"/>
            <a:ext cx="3428643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BD5C-CEB0-E643-882D-DE84963412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447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FE2159-0AB6-6647-BB72-423D3EE85B2F}"/>
              </a:ext>
            </a:extLst>
          </p:cNvPr>
          <p:cNvSpPr/>
          <p:nvPr/>
        </p:nvSpPr>
        <p:spPr>
          <a:xfrm>
            <a:off x="0" y="0"/>
            <a:ext cx="15238413" cy="7974013"/>
          </a:xfrm>
          <a:prstGeom prst="rect">
            <a:avLst/>
          </a:prstGeom>
          <a:noFill/>
          <a:ln w="15875">
            <a:solidFill>
              <a:srgbClr val="008A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4AF93-9F92-8E47-8F0A-CD92615C53E5}"/>
              </a:ext>
            </a:extLst>
          </p:cNvPr>
          <p:cNvSpPr txBox="1"/>
          <p:nvPr/>
        </p:nvSpPr>
        <p:spPr>
          <a:xfrm>
            <a:off x="3067371" y="2643531"/>
            <a:ext cx="4785360" cy="10015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0"/>
              </a:lnSpc>
            </a:pPr>
            <a:r>
              <a:rPr lang="en-US" sz="3000" b="1" dirty="0">
                <a:solidFill>
                  <a:srgbClr val="008A38"/>
                </a:solidFill>
                <a:latin typeface="FS Albert" panose="02000000040000020004" pitchFamily="2" charset="77"/>
              </a:rPr>
              <a:t>Speaker name</a:t>
            </a:r>
          </a:p>
          <a:p>
            <a:pPr>
              <a:lnSpc>
                <a:spcPts val="2640"/>
              </a:lnSpc>
            </a:pPr>
            <a:r>
              <a:rPr lang="en-US" sz="2500" dirty="0">
                <a:solidFill>
                  <a:srgbClr val="42494B"/>
                </a:solidFill>
                <a:latin typeface="FS Albert" panose="02000000040000020004" pitchFamily="2" charset="77"/>
              </a:rPr>
              <a:t>Speaker designation</a:t>
            </a:r>
          </a:p>
          <a:p>
            <a:pPr>
              <a:lnSpc>
                <a:spcPts val="2640"/>
              </a:lnSpc>
            </a:pPr>
            <a:r>
              <a:rPr lang="en-US" sz="2500" dirty="0">
                <a:solidFill>
                  <a:srgbClr val="42494B"/>
                </a:solidFill>
                <a:latin typeface="FS Albert" panose="02000000040000020004" pitchFamily="2" charset="77"/>
              </a:rPr>
              <a:t>Company name</a:t>
            </a:r>
            <a:endParaRPr lang="en-AE" sz="2500" dirty="0">
              <a:solidFill>
                <a:srgbClr val="42494B"/>
              </a:solidFill>
              <a:latin typeface="FS Albert" panose="02000000040000020004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F2E445-3C30-0E4C-B88F-F8EEDA909558}"/>
              </a:ext>
            </a:extLst>
          </p:cNvPr>
          <p:cNvSpPr txBox="1"/>
          <p:nvPr/>
        </p:nvSpPr>
        <p:spPr>
          <a:xfrm>
            <a:off x="513688" y="434479"/>
            <a:ext cx="7766473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500" b="1" dirty="0">
                <a:solidFill>
                  <a:srgbClr val="008A38"/>
                </a:solidFill>
                <a:latin typeface="FS Albert" panose="02000000040000020004" pitchFamily="2" charset="77"/>
                <a:cs typeface="Farah" pitchFamily="2" charset="-78"/>
              </a:rPr>
              <a:t>Join my session at Patient Safety 2021</a:t>
            </a:r>
            <a:endParaRPr lang="en-AE" sz="4500" b="1" dirty="0">
              <a:solidFill>
                <a:srgbClr val="42494B"/>
              </a:solidFill>
              <a:latin typeface="FS Albert" panose="02000000040000020004" pitchFamily="2" charset="77"/>
              <a:cs typeface="Farah" pitchFamily="2" charset="-78"/>
            </a:endParaRPr>
          </a:p>
        </p:txBody>
      </p:sp>
      <p:pic>
        <p:nvPicPr>
          <p:cNvPr id="19" name="Picture 18" descr="A picture containing icon&#10;&#10;Description automatically generated">
            <a:extLst>
              <a:ext uri="{FF2B5EF4-FFF2-40B4-BE49-F238E27FC236}">
                <a16:creationId xmlns:a16="http://schemas.microsoft.com/office/drawing/2014/main" id="{D21228E1-8705-F245-B2FE-99993F3DAF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88" t="27973" r="29029" b="16817"/>
          <a:stretch/>
        </p:blipFill>
        <p:spPr>
          <a:xfrm rot="5400000">
            <a:off x="9044087" y="1779685"/>
            <a:ext cx="6154535" cy="623411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AD301C2-E626-4489-B22C-1470428CF2D9}"/>
              </a:ext>
            </a:extLst>
          </p:cNvPr>
          <p:cNvSpPr/>
          <p:nvPr/>
        </p:nvSpPr>
        <p:spPr>
          <a:xfrm>
            <a:off x="405139" y="2581781"/>
            <a:ext cx="2173443" cy="2206745"/>
          </a:xfrm>
          <a:prstGeom prst="rect">
            <a:avLst/>
          </a:prstGeom>
          <a:solidFill>
            <a:srgbClr val="008A3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Speaker image here</a:t>
            </a:r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B536B3-48B6-4F6E-9110-F547BC7FD576}"/>
              </a:ext>
            </a:extLst>
          </p:cNvPr>
          <p:cNvSpPr txBox="1"/>
          <p:nvPr/>
        </p:nvSpPr>
        <p:spPr>
          <a:xfrm>
            <a:off x="5742674" y="7319318"/>
            <a:ext cx="27728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08A38"/>
                </a:solidFill>
                <a:latin typeface="FS Albert" panose="02000000040000020004" pitchFamily="2" charset="77"/>
                <a:cs typeface="Farah" pitchFamily="2" charset="-78"/>
              </a:rPr>
              <a:t>www.patientsafety-me.com</a:t>
            </a:r>
            <a:endParaRPr lang="en-AE" b="1" dirty="0">
              <a:solidFill>
                <a:srgbClr val="42494B"/>
              </a:solidFill>
              <a:latin typeface="FS Albert" panose="02000000040000020004" pitchFamily="2" charset="77"/>
              <a:cs typeface="Farah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056C39-9609-49A7-B91A-C974338DA6F4}"/>
              </a:ext>
            </a:extLst>
          </p:cNvPr>
          <p:cNvSpPr txBox="1"/>
          <p:nvPr/>
        </p:nvSpPr>
        <p:spPr>
          <a:xfrm>
            <a:off x="527471" y="7319318"/>
            <a:ext cx="34626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504F53"/>
                </a:solidFill>
                <a:latin typeface="FS Albert" panose="02000000040000020004" pitchFamily="2" charset="77"/>
              </a:rPr>
              <a:t>Online:</a:t>
            </a:r>
            <a:r>
              <a:rPr lang="en-US" dirty="0">
                <a:solidFill>
                  <a:srgbClr val="504F53"/>
                </a:solidFill>
                <a:latin typeface="FS Albert" panose="02000000040000020004" pitchFamily="2" charset="77"/>
              </a:rPr>
              <a:t> </a:t>
            </a:r>
            <a:r>
              <a:rPr lang="en-US" dirty="0">
                <a:solidFill>
                  <a:srgbClr val="504F53"/>
                </a:solidFill>
              </a:rPr>
              <a:t>4-6 November 2021</a:t>
            </a:r>
            <a:endParaRPr lang="en-US" dirty="0">
              <a:solidFill>
                <a:srgbClr val="504F53"/>
              </a:solidFill>
              <a:latin typeface="FS Albert" panose="02000000040000020004" pitchFamily="2" charset="77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21F3319-F4CD-4634-96E5-A4F0878AF5D0}"/>
              </a:ext>
            </a:extLst>
          </p:cNvPr>
          <p:cNvCxnSpPr>
            <a:cxnSpLocks/>
          </p:cNvCxnSpPr>
          <p:nvPr/>
        </p:nvCxnSpPr>
        <p:spPr>
          <a:xfrm>
            <a:off x="546878" y="7155866"/>
            <a:ext cx="3862286" cy="0"/>
          </a:xfrm>
          <a:prstGeom prst="line">
            <a:avLst/>
          </a:prstGeom>
          <a:ln w="15875">
            <a:solidFill>
              <a:srgbClr val="008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phic 21">
            <a:extLst>
              <a:ext uri="{FF2B5EF4-FFF2-40B4-BE49-F238E27FC236}">
                <a16:creationId xmlns:a16="http://schemas.microsoft.com/office/drawing/2014/main" id="{34EBFC72-87BA-412C-8B84-09E7E9FED2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5991" t="19711" r="8715" b="32280"/>
          <a:stretch/>
        </p:blipFill>
        <p:spPr>
          <a:xfrm>
            <a:off x="546878" y="5489308"/>
            <a:ext cx="3862286" cy="143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4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3FCE-EA1A-476D-A820-6D5B9B54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642" y="583472"/>
            <a:ext cx="13143131" cy="6325269"/>
          </a:xfrm>
        </p:spPr>
        <p:txBody>
          <a:bodyPr>
            <a:normAutofit/>
          </a:bodyPr>
          <a:lstStyle/>
          <a:p>
            <a:r>
              <a:rPr lang="en-GB" sz="5156" b="1" dirty="0">
                <a:solidFill>
                  <a:srgbClr val="008A38"/>
                </a:solidFill>
              </a:rPr>
              <a:t>If you would like to edit the text and save the above slide as an image: </a:t>
            </a:r>
            <a:br>
              <a:rPr lang="en-GB" sz="5156" b="1" dirty="0">
                <a:solidFill>
                  <a:srgbClr val="008A38"/>
                </a:solidFill>
              </a:rPr>
            </a:br>
            <a:r>
              <a:rPr lang="en-GB" sz="5156" b="1" dirty="0">
                <a:solidFill>
                  <a:srgbClr val="504F53"/>
                </a:solidFill>
              </a:rPr>
              <a:t>Cl</a:t>
            </a:r>
            <a:r>
              <a:rPr lang="en-GB" sz="5156" b="1" dirty="0">
                <a:solidFill>
                  <a:srgbClr val="42494B"/>
                </a:solidFill>
              </a:rPr>
              <a:t>ick ‘File’, ‘Save As’ and under the file name, change it from ‘</a:t>
            </a:r>
            <a:r>
              <a:rPr lang="en-GB" sz="5156" b="1" dirty="0" err="1">
                <a:solidFill>
                  <a:srgbClr val="42494B"/>
                </a:solidFill>
              </a:rPr>
              <a:t>Powerpoint</a:t>
            </a:r>
            <a:r>
              <a:rPr lang="en-GB" sz="5156" b="1" dirty="0">
                <a:solidFill>
                  <a:srgbClr val="42494B"/>
                </a:solidFill>
              </a:rPr>
              <a:t>’ to ‘PNG’ or ‘JPEG’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9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3" ma:contentTypeDescription="Create a new document." ma:contentTypeScope="" ma:versionID="f99f7f719707c0e2406131c1486b979c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d3044e0fb08f21913645971d57e487c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616520-125B-465D-8051-EB77F082EB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088531-AC67-43DA-9C41-3A1FF11CE5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445A0C-956A-4191-B3AA-24145EF63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f3e685-304c-4b5f-b01d-d2a276301343"/>
    <ds:schemaRef ds:uri="996aceff-cf93-471e-b5cd-8d01316bb7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73</Words>
  <Application>Microsoft Office PowerPoint</Application>
  <PresentationFormat>Custom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FS Albert</vt:lpstr>
      <vt:lpstr>Office Theme</vt:lpstr>
      <vt:lpstr>PowerPoint Presentation</vt:lpstr>
      <vt:lpstr>If you would like to edit the text and save the above slide as an image:  Click ‘File’, ‘Save As’ and under the file name, change it from ‘Powerpoint’ to ‘PNG’ or ‘JPEG’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Shahul, Nysam</dc:creator>
  <cp:lastModifiedBy>Miranda, Judith</cp:lastModifiedBy>
  <cp:revision>16</cp:revision>
  <dcterms:created xsi:type="dcterms:W3CDTF">2020-10-04T06:18:36Z</dcterms:created>
  <dcterms:modified xsi:type="dcterms:W3CDTF">2021-08-08T08:22:04Z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2020-10-04T06:18:37Z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f291db99-beb8-41cc-a0b6-cc34404980bb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0x010100B00F7AE450B0494789EA3F43E3C63817</vt:lpwstr>
  </property>
</Properties>
</file>